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0" r:id="rId6"/>
    <p:sldId id="266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Блокада Ленинграда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ленин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647065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4611231"/>
            <a:ext cx="300273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Авторы: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Зубкова Наталия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Давыдовская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офия 5 «А»</a:t>
            </a:r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645024"/>
            <a:ext cx="2317440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87624" y="5661248"/>
            <a:ext cx="6905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ж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6008" y="2967335"/>
            <a:ext cx="49319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124744"/>
            <a:ext cx="3008313" cy="1162050"/>
          </a:xfrm>
        </p:spPr>
        <p:txBody>
          <a:bodyPr>
            <a:noAutofit/>
            <a:scene3d>
              <a:camera prst="perspectiveLef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Паёк ленинградца</a:t>
            </a:r>
            <a:b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</a:b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5" name="Содержимое 4" descr="че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475252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 descr="корж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17032"/>
            <a:ext cx="3912096" cy="293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ано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65029"/>
            <a:ext cx="3850357" cy="289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nya_Savicheva_Di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6101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2852936"/>
            <a:ext cx="6177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Таня Савичева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8410" y="2967335"/>
            <a:ext cx="8227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Джамбул джамбаев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равн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89040"/>
          </a:xfrm>
          <a:prstGeom prst="rect">
            <a:avLst/>
          </a:prstGeom>
        </p:spPr>
      </p:pic>
      <p:pic>
        <p:nvPicPr>
          <p:cNvPr id="3" name="Рисунок 2" descr="сравнение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9144000" cy="35010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326" y="3284984"/>
            <a:ext cx="89266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0070C0"/>
                </a:solidFill>
                <a:effectLst/>
              </a:rPr>
              <a:t>Сравни наши дни с блокадой Ленинграда</a:t>
            </a:r>
            <a:endParaRPr lang="ru-RU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;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616831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84984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332656"/>
            <a:ext cx="6215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C00000"/>
                </a:solidFill>
              </a:rPr>
              <a:t>Нашествие крыс </a:t>
            </a:r>
            <a:r>
              <a:rPr lang="ru-RU" sz="5400" b="1" dirty="0" smtClean="0">
                <a:ln w="50800"/>
                <a:solidFill>
                  <a:srgbClr val="C00000"/>
                </a:solidFill>
                <a:sym typeface="Wingdings" pitchFamily="2" charset="2"/>
              </a:rPr>
              <a:t></a:t>
            </a:r>
            <a:endParaRPr lang="ru-RU" sz="54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2630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261190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Памятник кошкам блокадного Ленинграда.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ер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5328592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де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3696" y="3356992"/>
            <a:ext cx="5270304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5517232"/>
            <a:ext cx="5059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Бедные  дети…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га жиз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4722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FF00"/>
                </a:solidFill>
                <a:effectLst/>
              </a:rPr>
              <a:t>Дорога жизни</a:t>
            </a:r>
            <a:endParaRPr lang="ru-RU" sz="54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44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Блокада Ленинграда </vt:lpstr>
      <vt:lpstr>Паёк ленинградца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 </dc:title>
  <cp:lastModifiedBy>grda</cp:lastModifiedBy>
  <cp:revision>17</cp:revision>
  <dcterms:modified xsi:type="dcterms:W3CDTF">2013-06-14T19:11:58Z</dcterms:modified>
</cp:coreProperties>
</file>